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1D12A-6E3F-40BA-87C2-9CF381FFF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DE37E-7A59-4DDD-B2F8-FE41596A2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2A75D-7933-40E0-8AFC-FEAB43D9F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69981-88B1-4C1E-8CDA-2674442F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375D9-7B77-4D1F-943D-6A1EEDD3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9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CC8C-D67B-4918-AD32-FC65DED0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77D2A-5F89-4EBA-A949-C4621E7A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EA947-93FA-4DB0-A0AB-D6D61FA7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85C64-0351-4605-9B63-A303F3107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96C6C-EE42-4374-AA02-56306AB3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931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9036CF-4323-466A-A1D1-0649F16C44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466591-A86E-467D-9F94-B5820DC03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E551D-003F-4D39-B00F-8442FACE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CC699-3B3D-4F31-ACA9-7284AB50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4E0A8-CC11-4BF9-B048-30BD5EFF8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523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6545E-5725-47AA-8BA0-C218DFE6E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48E88-225F-4433-9436-4F681E61C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500B2-C282-48C1-AD68-B3D46DBF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FCB04-8D00-422A-84BF-C121F0FED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0A481-65B0-4D61-87E8-5FEDD2247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28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5CC1-2262-4590-B05D-A18F65185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26C20-ACB8-4E7A-B2F8-0A2C845EC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9F545-9EB1-4C7D-B2E0-DE797B879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8D1D7-DFDC-41D4-9BBF-E3A4927B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02FB5-D2B1-4939-8DAA-68599838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57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3A1F-F8B5-4EB2-A452-1EF8AD3F4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B9806-7348-41B8-8CD7-8CCF47A57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4DBB96-400E-441E-9BF7-6B40BA24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CD31B-70AD-4E25-8D3F-A9718A821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20378-38C5-47DB-BD70-26A1076A2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AD487-DD96-43E3-A041-91020E04E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621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23F48-7DEE-4F51-A8FD-67DED4C73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1A331-318A-4A70-A86A-76690C6CC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35B61-78E4-4897-9312-3FCB76DCE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D05F4D-9466-44FB-8E4C-0E68A00E7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513FCD-4E07-4CF5-9A97-0707FE998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48E2DC-D973-4FF4-A58A-5AB59403B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E00B34-1051-405C-B509-10CE42A2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D193D7-ED69-449E-BAF9-D7F48E43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48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27B22-13AE-4248-81BF-DE3A4A219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820EF2-7712-4AE0-A44E-842CB3D58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76F17D-2906-4AF5-8DBD-27B03A5B9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F9521-F91C-4433-A5B5-6B02A0B65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45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804C6B-79C0-44B4-B247-1FC46174C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DED941-48EC-4D10-A5EC-0E3D5031A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5E190-1FC4-4AA5-B0C2-03FEEF55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238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F7D0-9931-4C5A-95E5-C62B47CAA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9BE7F-0D34-4E15-9E38-9130CB39D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8332A5-4D0A-46D1-A489-95E6A22CF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30E0A-F0BD-44D2-9554-23C0A4DB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EE84D-50A8-4F03-920C-665C3C5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D37ED-79FC-4ED5-9FE1-72149C6E4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05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CCBB2-6040-4652-989A-260B1162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336CFF-1DF3-44C3-9609-AB1676E60E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E2CF0-B984-47C0-ABFF-94D454B7E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5516BA-3AFD-4FBD-A8A6-94A1C8294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01EE6-A5F5-4124-BA6B-4583D45A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2EE7B-30A1-472D-AF2F-DB01538D8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23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ADFD4A-5DD9-409D-BB58-639FF62C6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CB5BB-3653-4C72-9D63-F7392DEB8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D02EC-33C1-401F-B542-F47F598B50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B4174-F5C6-42C3-A095-76877729A299}" type="datetimeFigureOut">
              <a:rPr lang="en-IN" smtClean="0"/>
              <a:t>07-08-2017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3EC09-2BDA-4245-A4AE-0CE6B6096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DEAF1-6A26-4749-943A-BA3B710BF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31530-9264-4630-8A9B-55BAB8CB3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5843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4212BA-A3A1-4E28-945A-0F024F2D6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20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56A8C3-C4CA-4639-B52F-9BA41EDB6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16" t="22346" r="18884" b="15676"/>
          <a:stretch/>
        </p:blipFill>
        <p:spPr>
          <a:xfrm>
            <a:off x="2208628" y="1533378"/>
            <a:ext cx="7680960" cy="424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7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991E0E-0DCB-4C8C-A725-D4121DACE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4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40F134-8708-4162-90AD-B99346D2B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84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15C744-A8E2-43DB-8DAD-965F5C595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0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A82863-9406-4927-A2B2-E48D76EE8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6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312D97-8C5B-41F3-8B7A-A97FA41BB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67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A6A8A1-2FA3-44BA-98B4-9F43FD1D9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451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56082F-FA99-4240-B6CC-302F74F7B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26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8</cp:revision>
  <dcterms:created xsi:type="dcterms:W3CDTF">2017-08-07T16:56:15Z</dcterms:created>
  <dcterms:modified xsi:type="dcterms:W3CDTF">2017-08-07T17:12:18Z</dcterms:modified>
</cp:coreProperties>
</file>

<file path=docProps/thumbnail.jpeg>
</file>